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A635D-E472-43BD-9509-3AEB2EC74AF5}" v="14" dt="2023-11-21T19:53:48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is J. Pashak" userId="b0302cbb-c6aa-4eb4-816a-5f6b40ffce6c" providerId="ADAL" clId="{D86F7398-0FF9-4F4C-AB5E-0048BAFD5906}"/>
    <pc:docChg chg="modSld">
      <pc:chgData name="Travis J. Pashak" userId="b0302cbb-c6aa-4eb4-816a-5f6b40ffce6c" providerId="ADAL" clId="{D86F7398-0FF9-4F4C-AB5E-0048BAFD5906}" dt="2023-08-25T14:18:15.408" v="8"/>
      <pc:docMkLst>
        <pc:docMk/>
      </pc:docMkLst>
      <pc:sldChg chg="addSp delSp modSp modAnim">
        <pc:chgData name="Travis J. Pashak" userId="b0302cbb-c6aa-4eb4-816a-5f6b40ffce6c" providerId="ADAL" clId="{D86F7398-0FF9-4F4C-AB5E-0048BAFD5906}" dt="2023-08-25T14:18:15.408" v="8"/>
        <pc:sldMkLst>
          <pc:docMk/>
          <pc:sldMk cId="0" sldId="266"/>
        </pc:sldMkLst>
        <pc:picChg chg="add mod">
          <ac:chgData name="Travis J. Pashak" userId="b0302cbb-c6aa-4eb4-816a-5f6b40ffce6c" providerId="ADAL" clId="{D86F7398-0FF9-4F4C-AB5E-0048BAFD5906}" dt="2023-08-25T14:18:04.440" v="6" actId="1076"/>
          <ac:picMkLst>
            <pc:docMk/>
            <pc:sldMk cId="0" sldId="266"/>
            <ac:picMk id="7" creationId="{35BE3EBE-48D4-EE44-E3CC-246E4900C459}"/>
          </ac:picMkLst>
        </pc:picChg>
        <pc:picChg chg="del">
          <ac:chgData name="Travis J. Pashak" userId="b0302cbb-c6aa-4eb4-816a-5f6b40ffce6c" providerId="ADAL" clId="{D86F7398-0FF9-4F4C-AB5E-0048BAFD5906}" dt="2023-08-25T14:17:18.507" v="0" actId="478"/>
          <ac:picMkLst>
            <pc:docMk/>
            <pc:sldMk cId="0" sldId="266"/>
            <ac:picMk id="1026" creationId="{C5547713-0E31-DCCB-1A98-CAEF45867C53}"/>
          </ac:picMkLst>
        </pc:picChg>
      </pc:sldChg>
    </pc:docChg>
  </pc:docChgLst>
  <pc:docChgLst>
    <pc:chgData name="Travis J. Pashak" userId="b0302cbb-c6aa-4eb4-816a-5f6b40ffce6c" providerId="ADAL" clId="{01EA635D-E472-43BD-9509-3AEB2EC74AF5}"/>
    <pc:docChg chg="undo custSel delSld modSld">
      <pc:chgData name="Travis J. Pashak" userId="b0302cbb-c6aa-4eb4-816a-5f6b40ffce6c" providerId="ADAL" clId="{01EA635D-E472-43BD-9509-3AEB2EC74AF5}" dt="2023-11-21T19:56:28.757" v="776" actId="47"/>
      <pc:docMkLst>
        <pc:docMk/>
      </pc:docMkLst>
      <pc:sldChg chg="addSp delSp modSp mod">
        <pc:chgData name="Travis J. Pashak" userId="b0302cbb-c6aa-4eb4-816a-5f6b40ffce6c" providerId="ADAL" clId="{01EA635D-E472-43BD-9509-3AEB2EC74AF5}" dt="2023-11-21T19:55:06.114" v="769" actId="2085"/>
        <pc:sldMkLst>
          <pc:docMk/>
          <pc:sldMk cId="0" sldId="264"/>
        </pc:sldMkLst>
        <pc:spChg chg="del">
          <ac:chgData name="Travis J. Pashak" userId="b0302cbb-c6aa-4eb4-816a-5f6b40ffce6c" providerId="ADAL" clId="{01EA635D-E472-43BD-9509-3AEB2EC74AF5}" dt="2023-11-21T19:05:21.559" v="2" actId="478"/>
          <ac:spMkLst>
            <pc:docMk/>
            <pc:sldMk cId="0" sldId="264"/>
            <ac:spMk id="2" creationId="{00000000-0000-0000-0000-000000000000}"/>
          </ac:spMkLst>
        </pc:spChg>
        <pc:spChg chg="del mod">
          <ac:chgData name="Travis J. Pashak" userId="b0302cbb-c6aa-4eb4-816a-5f6b40ffce6c" providerId="ADAL" clId="{01EA635D-E472-43BD-9509-3AEB2EC74AF5}" dt="2023-11-21T19:14:27.864" v="101" actId="478"/>
          <ac:spMkLst>
            <pc:docMk/>
            <pc:sldMk cId="0" sldId="264"/>
            <ac:spMk id="3" creationId="{00000000-0000-0000-0000-000000000000}"/>
          </ac:spMkLst>
        </pc:spChg>
        <pc:spChg chg="add del mod">
          <ac:chgData name="Travis J. Pashak" userId="b0302cbb-c6aa-4eb4-816a-5f6b40ffce6c" providerId="ADAL" clId="{01EA635D-E472-43BD-9509-3AEB2EC74AF5}" dt="2023-11-21T19:05:33.133" v="5" actId="478"/>
          <ac:spMkLst>
            <pc:docMk/>
            <pc:sldMk cId="0" sldId="264"/>
            <ac:spMk id="5" creationId="{A038335F-27EB-1A50-EB40-B5977E56D993}"/>
          </ac:spMkLst>
        </pc:spChg>
        <pc:spChg chg="add del mod">
          <ac:chgData name="Travis J. Pashak" userId="b0302cbb-c6aa-4eb4-816a-5f6b40ffce6c" providerId="ADAL" clId="{01EA635D-E472-43BD-9509-3AEB2EC74AF5}" dt="2023-11-21T19:30:19.785" v="186" actId="478"/>
          <ac:spMkLst>
            <pc:docMk/>
            <pc:sldMk cId="0" sldId="264"/>
            <ac:spMk id="8" creationId="{D76E6043-A5A8-8B36-ABFC-CE16F8BE4D24}"/>
          </ac:spMkLst>
        </pc:spChg>
        <pc:spChg chg="add del mod">
          <ac:chgData name="Travis J. Pashak" userId="b0302cbb-c6aa-4eb4-816a-5f6b40ffce6c" providerId="ADAL" clId="{01EA635D-E472-43BD-9509-3AEB2EC74AF5}" dt="2023-11-21T19:30:23.893" v="187" actId="478"/>
          <ac:spMkLst>
            <pc:docMk/>
            <pc:sldMk cId="0" sldId="264"/>
            <ac:spMk id="11" creationId="{99CFF412-C124-B6E6-1E11-CE9AEE1E9225}"/>
          </ac:spMkLst>
        </pc:spChg>
        <pc:spChg chg="add mod">
          <ac:chgData name="Travis J. Pashak" userId="b0302cbb-c6aa-4eb4-816a-5f6b40ffce6c" providerId="ADAL" clId="{01EA635D-E472-43BD-9509-3AEB2EC74AF5}" dt="2023-11-21T19:54:31.114" v="764" actId="2085"/>
          <ac:spMkLst>
            <pc:docMk/>
            <pc:sldMk cId="0" sldId="264"/>
            <ac:spMk id="12" creationId="{A60A1E79-DBB3-4699-9A6D-E6EA4A197911}"/>
          </ac:spMkLst>
        </pc:spChg>
        <pc:spChg chg="add mod">
          <ac:chgData name="Travis J. Pashak" userId="b0302cbb-c6aa-4eb4-816a-5f6b40ffce6c" providerId="ADAL" clId="{01EA635D-E472-43BD-9509-3AEB2EC74AF5}" dt="2023-11-21T19:55:06.114" v="769" actId="2085"/>
          <ac:spMkLst>
            <pc:docMk/>
            <pc:sldMk cId="0" sldId="264"/>
            <ac:spMk id="13" creationId="{D6935DC2-6FBC-8BCF-3513-4A9C592F2B88}"/>
          </ac:spMkLst>
        </pc:spChg>
        <pc:spChg chg="add mod">
          <ac:chgData name="Travis J. Pashak" userId="b0302cbb-c6aa-4eb4-816a-5f6b40ffce6c" providerId="ADAL" clId="{01EA635D-E472-43BD-9509-3AEB2EC74AF5}" dt="2023-11-21T19:54:38.375" v="766" actId="2085"/>
          <ac:spMkLst>
            <pc:docMk/>
            <pc:sldMk cId="0" sldId="264"/>
            <ac:spMk id="14" creationId="{B85C7945-B620-1D8F-6879-2B9DB19F7EE8}"/>
          </ac:spMkLst>
        </pc:spChg>
        <pc:spChg chg="add mod">
          <ac:chgData name="Travis J. Pashak" userId="b0302cbb-c6aa-4eb4-816a-5f6b40ffce6c" providerId="ADAL" clId="{01EA635D-E472-43BD-9509-3AEB2EC74AF5}" dt="2023-11-21T19:54:34.294" v="765" actId="2085"/>
          <ac:spMkLst>
            <pc:docMk/>
            <pc:sldMk cId="0" sldId="264"/>
            <ac:spMk id="19" creationId="{53BD3147-2850-6823-BB04-C6AB8A239FA2}"/>
          </ac:spMkLst>
        </pc:spChg>
        <pc:picChg chg="add mod">
          <ac:chgData name="Travis J. Pashak" userId="b0302cbb-c6aa-4eb4-816a-5f6b40ffce6c" providerId="ADAL" clId="{01EA635D-E472-43BD-9509-3AEB2EC74AF5}" dt="2023-11-21T19:34:38.898" v="259" actId="1076"/>
          <ac:picMkLst>
            <pc:docMk/>
            <pc:sldMk cId="0" sldId="264"/>
            <ac:picMk id="7" creationId="{4C0D5E12-EB55-1E3F-4367-5B7B34D3FBE4}"/>
          </ac:picMkLst>
        </pc:picChg>
        <pc:picChg chg="add del mod">
          <ac:chgData name="Travis J. Pashak" userId="b0302cbb-c6aa-4eb4-816a-5f6b40ffce6c" providerId="ADAL" clId="{01EA635D-E472-43BD-9509-3AEB2EC74AF5}" dt="2023-11-21T19:28:30.199" v="172"/>
          <ac:picMkLst>
            <pc:docMk/>
            <pc:sldMk cId="0" sldId="264"/>
            <ac:picMk id="9" creationId="{F4BA94E7-6F51-0B81-0712-F1D047EE16FE}"/>
          </ac:picMkLst>
        </pc:picChg>
        <pc:picChg chg="add del mod">
          <ac:chgData name="Travis J. Pashak" userId="b0302cbb-c6aa-4eb4-816a-5f6b40ffce6c" providerId="ADAL" clId="{01EA635D-E472-43BD-9509-3AEB2EC74AF5}" dt="2023-11-21T19:28:33.025" v="174"/>
          <ac:picMkLst>
            <pc:docMk/>
            <pc:sldMk cId="0" sldId="264"/>
            <ac:picMk id="10" creationId="{214AD765-F179-54D4-CEC3-F926C931715A}"/>
          </ac:picMkLst>
        </pc:picChg>
        <pc:picChg chg="add mod">
          <ac:chgData name="Travis J. Pashak" userId="b0302cbb-c6aa-4eb4-816a-5f6b40ffce6c" providerId="ADAL" clId="{01EA635D-E472-43BD-9509-3AEB2EC74AF5}" dt="2023-11-21T19:40:18.207" v="375" actId="1076"/>
          <ac:picMkLst>
            <pc:docMk/>
            <pc:sldMk cId="0" sldId="264"/>
            <ac:picMk id="16" creationId="{147C1241-F950-56C6-E32B-A731DBF9CDF0}"/>
          </ac:picMkLst>
        </pc:picChg>
        <pc:picChg chg="add mod">
          <ac:chgData name="Travis J. Pashak" userId="b0302cbb-c6aa-4eb4-816a-5f6b40ffce6c" providerId="ADAL" clId="{01EA635D-E472-43BD-9509-3AEB2EC74AF5}" dt="2023-11-21T19:43:44.168" v="500" actId="1076"/>
          <ac:picMkLst>
            <pc:docMk/>
            <pc:sldMk cId="0" sldId="264"/>
            <ac:picMk id="18" creationId="{559E7E10-EF3B-3232-5880-FFA68D9A0F3B}"/>
          </ac:picMkLst>
        </pc:picChg>
        <pc:picChg chg="add del mod ord">
          <ac:chgData name="Travis J. Pashak" userId="b0302cbb-c6aa-4eb4-816a-5f6b40ffce6c" providerId="ADAL" clId="{01EA635D-E472-43BD-9509-3AEB2EC74AF5}" dt="2023-11-21T19:43:06.156" v="497" actId="1076"/>
          <ac:picMkLst>
            <pc:docMk/>
            <pc:sldMk cId="0" sldId="264"/>
            <ac:picMk id="21508" creationId="{00000000-0000-0000-0000-000000000000}"/>
          </ac:picMkLst>
        </pc:picChg>
      </pc:sldChg>
      <pc:sldChg chg="del">
        <pc:chgData name="Travis J. Pashak" userId="b0302cbb-c6aa-4eb4-816a-5f6b40ffce6c" providerId="ADAL" clId="{01EA635D-E472-43BD-9509-3AEB2EC74AF5}" dt="2023-11-21T19:56:28.204" v="775" actId="47"/>
        <pc:sldMkLst>
          <pc:docMk/>
          <pc:sldMk cId="0" sldId="266"/>
        </pc:sldMkLst>
      </pc:sldChg>
      <pc:sldChg chg="del">
        <pc:chgData name="Travis J. Pashak" userId="b0302cbb-c6aa-4eb4-816a-5f6b40ffce6c" providerId="ADAL" clId="{01EA635D-E472-43BD-9509-3AEB2EC74AF5}" dt="2023-11-21T19:56:25.623" v="770" actId="47"/>
        <pc:sldMkLst>
          <pc:docMk/>
          <pc:sldMk cId="0" sldId="267"/>
        </pc:sldMkLst>
      </pc:sldChg>
      <pc:sldChg chg="del">
        <pc:chgData name="Travis J. Pashak" userId="b0302cbb-c6aa-4eb4-816a-5f6b40ffce6c" providerId="ADAL" clId="{01EA635D-E472-43BD-9509-3AEB2EC74AF5}" dt="2023-11-21T19:56:26.256" v="771" actId="47"/>
        <pc:sldMkLst>
          <pc:docMk/>
          <pc:sldMk cId="3510437038" sldId="269"/>
        </pc:sldMkLst>
      </pc:sldChg>
      <pc:sldChg chg="del">
        <pc:chgData name="Travis J. Pashak" userId="b0302cbb-c6aa-4eb4-816a-5f6b40ffce6c" providerId="ADAL" clId="{01EA635D-E472-43BD-9509-3AEB2EC74AF5}" dt="2023-11-21T19:56:26.772" v="772" actId="47"/>
        <pc:sldMkLst>
          <pc:docMk/>
          <pc:sldMk cId="2728975065" sldId="270"/>
        </pc:sldMkLst>
      </pc:sldChg>
      <pc:sldChg chg="del">
        <pc:chgData name="Travis J. Pashak" userId="b0302cbb-c6aa-4eb4-816a-5f6b40ffce6c" providerId="ADAL" clId="{01EA635D-E472-43BD-9509-3AEB2EC74AF5}" dt="2023-11-21T19:56:27.708" v="774" actId="47"/>
        <pc:sldMkLst>
          <pc:docMk/>
          <pc:sldMk cId="2122110458" sldId="271"/>
        </pc:sldMkLst>
      </pc:sldChg>
      <pc:sldChg chg="del">
        <pc:chgData name="Travis J. Pashak" userId="b0302cbb-c6aa-4eb4-816a-5f6b40ffce6c" providerId="ADAL" clId="{01EA635D-E472-43BD-9509-3AEB2EC74AF5}" dt="2023-11-21T19:56:27.171" v="773" actId="47"/>
        <pc:sldMkLst>
          <pc:docMk/>
          <pc:sldMk cId="1158685524" sldId="272"/>
        </pc:sldMkLst>
      </pc:sldChg>
      <pc:sldChg chg="del">
        <pc:chgData name="Travis J. Pashak" userId="b0302cbb-c6aa-4eb4-816a-5f6b40ffce6c" providerId="ADAL" clId="{01EA635D-E472-43BD-9509-3AEB2EC74AF5}" dt="2023-11-21T19:56:28.757" v="776" actId="47"/>
        <pc:sldMkLst>
          <pc:docMk/>
          <pc:sldMk cId="3557262258" sldId="273"/>
        </pc:sldMkLst>
      </pc:sldChg>
    </pc:docChg>
  </pc:docChgLst>
  <pc:docChgLst>
    <pc:chgData name="Travis J. Pashak" userId="b0302cbb-c6aa-4eb4-816a-5f6b40ffce6c" providerId="ADAL" clId="{56E4EF9A-3D42-4E1F-9A48-76E15170FAFD}"/>
    <pc:docChg chg="custSel modSld">
      <pc:chgData name="Travis J. Pashak" userId="b0302cbb-c6aa-4eb4-816a-5f6b40ffce6c" providerId="ADAL" clId="{56E4EF9A-3D42-4E1F-9A48-76E15170FAFD}" dt="2022-07-18T15:26:17.337" v="201" actId="14100"/>
      <pc:docMkLst>
        <pc:docMk/>
      </pc:docMkLst>
      <pc:sldChg chg="addSp delSp modSp mod delAnim modAnim">
        <pc:chgData name="Travis J. Pashak" userId="b0302cbb-c6aa-4eb4-816a-5f6b40ffce6c" providerId="ADAL" clId="{56E4EF9A-3D42-4E1F-9A48-76E15170FAFD}" dt="2022-07-18T15:26:17.337" v="201" actId="14100"/>
        <pc:sldMkLst>
          <pc:docMk/>
          <pc:sldMk cId="0" sldId="266"/>
        </pc:sldMkLst>
        <pc:spChg chg="mod">
          <ac:chgData name="Travis J. Pashak" userId="b0302cbb-c6aa-4eb4-816a-5f6b40ffce6c" providerId="ADAL" clId="{56E4EF9A-3D42-4E1F-9A48-76E15170FAFD}" dt="2022-07-18T15:26:17.337" v="201" actId="14100"/>
          <ac:spMkLst>
            <pc:docMk/>
            <pc:sldMk cId="0" sldId="266"/>
            <ac:spMk id="3" creationId="{00000000-0000-0000-0000-000000000000}"/>
          </ac:spMkLst>
        </pc:spChg>
        <pc:picChg chg="del">
          <ac:chgData name="Travis J. Pashak" userId="b0302cbb-c6aa-4eb4-816a-5f6b40ffce6c" providerId="ADAL" clId="{56E4EF9A-3D42-4E1F-9A48-76E15170FAFD}" dt="2022-07-18T15:18:32.589" v="0" actId="478"/>
          <ac:picMkLst>
            <pc:docMk/>
            <pc:sldMk cId="0" sldId="266"/>
            <ac:picMk id="7" creationId="{00000000-0000-0000-0000-000000000000}"/>
          </ac:picMkLst>
        </pc:picChg>
        <pc:picChg chg="add mod">
          <ac:chgData name="Travis J. Pashak" userId="b0302cbb-c6aa-4eb4-816a-5f6b40ffce6c" providerId="ADAL" clId="{56E4EF9A-3D42-4E1F-9A48-76E15170FAFD}" dt="2022-07-18T15:24:49.610" v="197" actId="14100"/>
          <ac:picMkLst>
            <pc:docMk/>
            <pc:sldMk cId="0" sldId="266"/>
            <ac:picMk id="1026" creationId="{C5547713-0E31-DCCB-1A98-CAEF45867C53}"/>
          </ac:picMkLst>
        </pc:picChg>
      </pc:sldChg>
    </pc:docChg>
  </pc:docChgLst>
  <pc:docChgLst>
    <pc:chgData name="Travis J. Pashak" userId="b0302cbb-c6aa-4eb4-816a-5f6b40ffce6c" providerId="ADAL" clId="{410CD21D-B19C-4F8B-B24C-6C4B75C89021}"/>
    <pc:docChg chg="custSel modSld">
      <pc:chgData name="Travis J. Pashak" userId="b0302cbb-c6aa-4eb4-816a-5f6b40ffce6c" providerId="ADAL" clId="{410CD21D-B19C-4F8B-B24C-6C4B75C89021}" dt="2022-08-25T15:48:22.697" v="150" actId="6549"/>
      <pc:docMkLst>
        <pc:docMk/>
      </pc:docMkLst>
      <pc:sldChg chg="modSp mod">
        <pc:chgData name="Travis J. Pashak" userId="b0302cbb-c6aa-4eb4-816a-5f6b40ffce6c" providerId="ADAL" clId="{410CD21D-B19C-4F8B-B24C-6C4B75C89021}" dt="2022-08-25T15:32:59.514" v="25" actId="6549"/>
        <pc:sldMkLst>
          <pc:docMk/>
          <pc:sldMk cId="0" sldId="264"/>
        </pc:sldMkLst>
        <pc:spChg chg="mod">
          <ac:chgData name="Travis J. Pashak" userId="b0302cbb-c6aa-4eb4-816a-5f6b40ffce6c" providerId="ADAL" clId="{410CD21D-B19C-4F8B-B24C-6C4B75C89021}" dt="2022-08-25T15:32:59.514" v="25" actId="6549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Travis J. Pashak" userId="b0302cbb-c6aa-4eb4-816a-5f6b40ffce6c" providerId="ADAL" clId="{410CD21D-B19C-4F8B-B24C-6C4B75C89021}" dt="2022-08-25T15:48:22.697" v="150" actId="6549"/>
        <pc:sldMkLst>
          <pc:docMk/>
          <pc:sldMk cId="0" sldId="267"/>
        </pc:sldMkLst>
        <pc:spChg chg="mod">
          <ac:chgData name="Travis J. Pashak" userId="b0302cbb-c6aa-4eb4-816a-5f6b40ffce6c" providerId="ADAL" clId="{410CD21D-B19C-4F8B-B24C-6C4B75C89021}" dt="2022-08-25T15:48:22.697" v="150" actId="6549"/>
          <ac:spMkLst>
            <pc:docMk/>
            <pc:sldMk cId="0" sldId="267"/>
            <ac:spMk id="3" creationId="{00000000-0000-0000-0000-000000000000}"/>
          </ac:spMkLst>
        </pc:spChg>
      </pc:sldChg>
      <pc:sldChg chg="modSp mod">
        <pc:chgData name="Travis J. Pashak" userId="b0302cbb-c6aa-4eb4-816a-5f6b40ffce6c" providerId="ADAL" clId="{410CD21D-B19C-4F8B-B24C-6C4B75C89021}" dt="2022-08-25T15:37:45.201" v="89" actId="113"/>
        <pc:sldMkLst>
          <pc:docMk/>
          <pc:sldMk cId="3557262258" sldId="273"/>
        </pc:sldMkLst>
        <pc:spChg chg="mod">
          <ac:chgData name="Travis J. Pashak" userId="b0302cbb-c6aa-4eb4-816a-5f6b40ffce6c" providerId="ADAL" clId="{410CD21D-B19C-4F8B-B24C-6C4B75C89021}" dt="2022-08-25T15:37:45.201" v="89" actId="113"/>
          <ac:spMkLst>
            <pc:docMk/>
            <pc:sldMk cId="3557262258" sldId="27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5436-3F79-4EE1-B83D-3440FABBDA8E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6B50685-EBE1-49F0-8455-06EFD9A8B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5CFD-825D-4B4C-8F3A-84BC31045E77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A26A-9137-4E4C-B2D3-B4C336D53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8320-D3F4-4783-9D49-EE45B677C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81FC1-6594-4B6B-A26C-A67D60DB5F2F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1830B-17C1-4AF8-B130-7E8B2F264388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4CAA-E0F4-4DEB-9562-4089174AB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56585-1A5E-4672-AF42-707BB14CA333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242CE85-0D25-4581-BE82-2AD2333CA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0B483-5594-4F09-85E9-71B890A300F7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FE48B-7BAA-4CB0-BD28-7652F1936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8996-26F9-4F8E-A5D7-0836EB154244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2627642-7FE1-4C11-906C-DF013CBEB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73B8-E7C5-43F0-B33A-AA200D5869A9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08580-C5C0-42CB-98CF-337E41037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F84C-0FDC-414A-8397-7AB8E1911C72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481C80-9906-43DD-B31F-5F838C8A8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F1C680C-7F3D-4489-9B55-36309200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B2D4-B88C-43CC-A245-507EAA2E3266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550C9-2A2C-47A1-9F98-FE9CC3FCC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AD733-E182-4A7D-A566-3B7A8D864D29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9611ED8-F6B8-4EF7-ACD5-AF8C94EAFFC4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E36B72-1F82-44AD-BBE6-B6EEFCAB8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1.bp.blogspot.com/_pVV6xBp-VII/S4vh-P6zzFI/AAAAAAAAAAM/i-ToyWDCVes/S640/svs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58" y="0"/>
            <a:ext cx="9146458" cy="6859844"/>
          </a:xfrm>
          <a:prstGeom prst="rect">
            <a:avLst/>
          </a:prstGeom>
          <a:noFill/>
        </p:spPr>
      </p:pic>
      <p:pic>
        <p:nvPicPr>
          <p:cNvPr id="7" name="Graphic 6" descr="Diploma roll with solid fill">
            <a:extLst>
              <a:ext uri="{FF2B5EF4-FFF2-40B4-BE49-F238E27FC236}">
                <a16:creationId xmlns:a16="http://schemas.microsoft.com/office/drawing/2014/main" id="{4C0D5E12-EB55-1E3F-4367-5B7B34D3F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458" y="852948"/>
            <a:ext cx="1143000" cy="1143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60A1E79-DBB3-4699-9A6D-E6EA4A197911}"/>
              </a:ext>
            </a:extLst>
          </p:cNvPr>
          <p:cNvSpPr/>
          <p:nvPr/>
        </p:nvSpPr>
        <p:spPr>
          <a:xfrm>
            <a:off x="1147916" y="848032"/>
            <a:ext cx="4414684" cy="1143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Cooper Black" panose="0208090404030B020404" pitchFamily="18" charset="0"/>
              </a:rPr>
              <a:t>Seeking Clinical Neuropsychologist!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935DC2-6FBC-8BCF-3513-4A9C592F2B88}"/>
              </a:ext>
            </a:extLst>
          </p:cNvPr>
          <p:cNvSpPr/>
          <p:nvPr/>
        </p:nvSpPr>
        <p:spPr>
          <a:xfrm>
            <a:off x="5793658" y="3962400"/>
            <a:ext cx="3345426" cy="1905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-Students: Approx 7,000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-Location: Mid-Michigan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-Apply: jobs.svsu.edu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5C7945-B620-1D8F-6879-2B9DB19F7EE8}"/>
              </a:ext>
            </a:extLst>
          </p:cNvPr>
          <p:cNvSpPr/>
          <p:nvPr/>
        </p:nvSpPr>
        <p:spPr>
          <a:xfrm>
            <a:off x="1147916" y="3134032"/>
            <a:ext cx="4414684" cy="1143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Cooper Black" panose="0208090404030B020404" pitchFamily="18" charset="0"/>
              </a:rPr>
              <a:t>Undergrad Program,</a:t>
            </a:r>
          </a:p>
          <a:p>
            <a:r>
              <a:rPr lang="en-US" sz="2800" dirty="0">
                <a:solidFill>
                  <a:schemeClr val="tx1"/>
                </a:solidFill>
                <a:latin typeface="Cooper Black" panose="0208090404030B020404" pitchFamily="18" charset="0"/>
              </a:rPr>
              <a:t>350 Psych Majors </a:t>
            </a:r>
          </a:p>
        </p:txBody>
      </p:sp>
      <p:pic>
        <p:nvPicPr>
          <p:cNvPr id="16" name="Graphic 15" descr="Lecturer with solid fill">
            <a:extLst>
              <a:ext uri="{FF2B5EF4-FFF2-40B4-BE49-F238E27FC236}">
                <a16:creationId xmlns:a16="http://schemas.microsoft.com/office/drawing/2014/main" id="{147C1241-F950-56C6-E32B-A731DBF9CD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6" y="1991032"/>
            <a:ext cx="1143000" cy="1143000"/>
          </a:xfrm>
          <a:prstGeom prst="rect">
            <a:avLst/>
          </a:prstGeom>
        </p:spPr>
      </p:pic>
      <p:pic>
        <p:nvPicPr>
          <p:cNvPr id="18" name="Graphic 17" descr="Brain in head with solid fill">
            <a:extLst>
              <a:ext uri="{FF2B5EF4-FFF2-40B4-BE49-F238E27FC236}">
                <a16:creationId xmlns:a16="http://schemas.microsoft.com/office/drawing/2014/main" id="{559E7E10-EF3B-3232-5880-FFA68D9A0F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6" y="3129116"/>
            <a:ext cx="1143000" cy="1143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BD3147-2850-6823-BB04-C6AB8A239FA2}"/>
              </a:ext>
            </a:extLst>
          </p:cNvPr>
          <p:cNvSpPr/>
          <p:nvPr/>
        </p:nvSpPr>
        <p:spPr>
          <a:xfrm>
            <a:off x="1155290" y="1986116"/>
            <a:ext cx="4414684" cy="1143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Cooper Black" panose="0208090404030B020404" pitchFamily="18" charset="0"/>
              </a:rPr>
              <a:t>Tenure-Track Position,</a:t>
            </a:r>
          </a:p>
          <a:p>
            <a:r>
              <a:rPr lang="en-US" sz="2800" dirty="0">
                <a:solidFill>
                  <a:schemeClr val="tx1"/>
                </a:solidFill>
                <a:latin typeface="Cooper Black" panose="0208090404030B020404" pitchFamily="18" charset="0"/>
              </a:rPr>
              <a:t>Teach 24 Credits / Year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671</TotalTime>
  <Words>35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Cooper Black</vt:lpstr>
      <vt:lpstr>Georgia</vt:lpstr>
      <vt:lpstr>Wingdings</vt:lpstr>
      <vt:lpstr>Wingdings 2</vt:lpstr>
      <vt:lpstr>Civic</vt:lpstr>
      <vt:lpstr>PowerPoint Presentation</vt:lpstr>
    </vt:vector>
  </TitlesOfParts>
  <Company>St. Louis College of Pharmacy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travis.pashak</dc:creator>
  <cp:lastModifiedBy>Travis J. Pashak</cp:lastModifiedBy>
  <cp:revision>96</cp:revision>
  <dcterms:created xsi:type="dcterms:W3CDTF">2011-10-06T15:37:04Z</dcterms:created>
  <dcterms:modified xsi:type="dcterms:W3CDTF">2023-11-21T19:56:34Z</dcterms:modified>
</cp:coreProperties>
</file>